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ytuł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6" name="Symbol zastępczy daty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1B61-91B9-4998-A23E-26C2C8AACD06}" type="datetimeFigureOut">
              <a:rPr lang="pl-PL" smtClean="0"/>
              <a:pPr/>
              <a:t>06.02.2021</a:t>
            </a:fld>
            <a:endParaRPr lang="pl-PL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36CCE41-0D4F-4D68-93A3-42B7D2E1397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1B61-91B9-4998-A23E-26C2C8AACD06}" type="datetimeFigureOut">
              <a:rPr lang="pl-PL" smtClean="0"/>
              <a:pPr/>
              <a:t>06.02.2021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CCE41-0D4F-4D68-93A3-42B7D2E1397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1B61-91B9-4998-A23E-26C2C8AACD06}" type="datetimeFigureOut">
              <a:rPr lang="pl-PL" smtClean="0"/>
              <a:pPr/>
              <a:t>06.02.2021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CCE41-0D4F-4D68-93A3-42B7D2E1397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7" name="Symbol zastępczy zawartości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1B61-91B9-4998-A23E-26C2C8AACD06}" type="datetimeFigureOut">
              <a:rPr lang="pl-PL" smtClean="0"/>
              <a:pPr/>
              <a:t>06.02.2021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36CCE41-0D4F-4D68-93A3-42B7D2E1397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1B61-91B9-4998-A23E-26C2C8AACD06}" type="datetimeFigureOut">
              <a:rPr lang="pl-PL" smtClean="0"/>
              <a:pPr/>
              <a:t>06.02.2021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CCE41-0D4F-4D68-93A3-42B7D2E1397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1B61-91B9-4998-A23E-26C2C8AACD06}" type="datetimeFigureOut">
              <a:rPr lang="pl-PL" smtClean="0"/>
              <a:pPr/>
              <a:t>06.02.2021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CCE41-0D4F-4D68-93A3-42B7D2E1397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ytuł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8" name="Symbol zastępczy zawartości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1B61-91B9-4998-A23E-26C2C8AACD06}" type="datetimeFigureOut">
              <a:rPr lang="pl-PL" smtClean="0"/>
              <a:pPr/>
              <a:t>06.02.2021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36CCE41-0D4F-4D68-93A3-42B7D2E1397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1B61-91B9-4998-A23E-26C2C8AACD06}" type="datetimeFigureOut">
              <a:rPr lang="pl-PL" smtClean="0"/>
              <a:pPr/>
              <a:t>06.02.2021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CCE41-0D4F-4D68-93A3-42B7D2E1397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1B61-91B9-4998-A23E-26C2C8AACD06}" type="datetimeFigureOut">
              <a:rPr lang="pl-PL" smtClean="0"/>
              <a:pPr/>
              <a:t>06.02.2021</a:t>
            </a:fld>
            <a:endParaRPr lang="pl-PL"/>
          </a:p>
        </p:txBody>
      </p:sp>
      <p:sp>
        <p:nvSpPr>
          <p:cNvPr id="24" name="Symbol zastępczy stopki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CCE41-0D4F-4D68-93A3-42B7D2E1397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1B61-91B9-4998-A23E-26C2C8AACD06}" type="datetimeFigureOut">
              <a:rPr lang="pl-PL" smtClean="0"/>
              <a:pPr/>
              <a:t>06.02.2021</a:t>
            </a:fld>
            <a:endParaRPr lang="pl-PL"/>
          </a:p>
        </p:txBody>
      </p:sp>
      <p:sp>
        <p:nvSpPr>
          <p:cNvPr id="29" name="Symbol zastępczy stopki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CCE41-0D4F-4D68-93A3-42B7D2E1397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1B61-91B9-4998-A23E-26C2C8AACD06}" type="datetimeFigureOut">
              <a:rPr lang="pl-PL" smtClean="0"/>
              <a:pPr/>
              <a:t>06.02.2021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CCE41-0D4F-4D68-93A3-42B7D2E1397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2621B61-91B9-4998-A23E-26C2C8AACD06}" type="datetimeFigureOut">
              <a:rPr lang="pl-PL" smtClean="0"/>
              <a:pPr/>
              <a:t>06.02.2021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36CCE41-0D4F-4D68-93A3-42B7D2E1397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tytuł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>
            <a:normAutofit/>
          </a:bodyPr>
          <a:lstStyle/>
          <a:p>
            <a:r>
              <a:rPr lang="pl-PL" sz="5400" b="1" dirty="0" smtClean="0">
                <a:solidFill>
                  <a:srgbClr val="FF0000"/>
                </a:solidFill>
              </a:rPr>
              <a:t>„Kwiatek dla Patrona”</a:t>
            </a:r>
            <a:endParaRPr lang="pl-PL" sz="5400" b="1" dirty="0">
              <a:solidFill>
                <a:srgbClr val="FF0000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4211960" y="1628800"/>
            <a:ext cx="5017720" cy="42011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200" b="1" dirty="0" smtClean="0">
                <a:latin typeface="Book Antiqua" pitchFamily="18" charset="0"/>
              </a:rPr>
              <a:t>Instrukcja wykonania </a:t>
            </a:r>
          </a:p>
          <a:p>
            <a:pPr>
              <a:lnSpc>
                <a:spcPct val="150000"/>
              </a:lnSpc>
            </a:pPr>
            <a:r>
              <a:rPr lang="pl-PL" sz="2200" b="1" dirty="0" smtClean="0">
                <a:latin typeface="Book Antiqua" pitchFamily="18" charset="0"/>
              </a:rPr>
              <a:t>tulipana z krepiny </a:t>
            </a:r>
          </a:p>
          <a:p>
            <a:pPr lvl="0">
              <a:lnSpc>
                <a:spcPct val="150000"/>
              </a:lnSpc>
            </a:pPr>
            <a:r>
              <a:rPr lang="pl-PL" sz="2200" b="1" dirty="0" smtClean="0">
                <a:latin typeface="Book Antiqua" pitchFamily="18" charset="0"/>
              </a:rPr>
              <a:t>z okazji obchodów </a:t>
            </a:r>
          </a:p>
          <a:p>
            <a:pPr lvl="0">
              <a:lnSpc>
                <a:spcPct val="150000"/>
              </a:lnSpc>
            </a:pPr>
            <a:r>
              <a:rPr lang="pl-PL" sz="2200" b="1" dirty="0" smtClean="0">
                <a:latin typeface="Book Antiqua" pitchFamily="18" charset="0"/>
              </a:rPr>
              <a:t>pierwszego </a:t>
            </a:r>
            <a:r>
              <a:rPr lang="pl-PL" sz="2200" b="1" u="sng" dirty="0">
                <a:latin typeface="Book Antiqua" pitchFamily="18" charset="0"/>
              </a:rPr>
              <a:t>Dnia Patrona </a:t>
            </a:r>
            <a:endParaRPr lang="pl-PL" sz="2200" b="1" u="sng" dirty="0" smtClean="0">
              <a:latin typeface="Book Antiqua" pitchFamily="18" charset="0"/>
            </a:endParaRPr>
          </a:p>
          <a:p>
            <a:pPr lvl="0">
              <a:lnSpc>
                <a:spcPct val="150000"/>
              </a:lnSpc>
            </a:pPr>
            <a:r>
              <a:rPr lang="pl-PL" sz="2200" b="1" dirty="0" smtClean="0">
                <a:latin typeface="Book Antiqua" pitchFamily="18" charset="0"/>
              </a:rPr>
              <a:t>w Szkole </a:t>
            </a:r>
            <a:r>
              <a:rPr lang="pl-PL" sz="2200" b="1" dirty="0">
                <a:latin typeface="Book Antiqua" pitchFamily="18" charset="0"/>
              </a:rPr>
              <a:t>Podstawowej  </a:t>
            </a:r>
            <a:endParaRPr lang="pl-PL" sz="2200" b="1" dirty="0" smtClean="0">
              <a:latin typeface="Book Antiqua" pitchFamily="18" charset="0"/>
            </a:endParaRPr>
          </a:p>
          <a:p>
            <a:pPr lvl="0">
              <a:lnSpc>
                <a:spcPct val="150000"/>
              </a:lnSpc>
            </a:pPr>
            <a:r>
              <a:rPr lang="pl-PL" sz="2200" b="1" dirty="0" smtClean="0">
                <a:latin typeface="Book Antiqua" pitchFamily="18" charset="0"/>
              </a:rPr>
              <a:t>im</a:t>
            </a:r>
            <a:r>
              <a:rPr lang="pl-PL" sz="2200" b="1" dirty="0">
                <a:latin typeface="Book Antiqua" pitchFamily="18" charset="0"/>
              </a:rPr>
              <a:t>. Kardynała Stefana </a:t>
            </a:r>
            <a:r>
              <a:rPr lang="pl-PL" sz="2200" b="1" dirty="0" smtClean="0">
                <a:latin typeface="Book Antiqua" pitchFamily="18" charset="0"/>
              </a:rPr>
              <a:t>Wyszyńskiego</a:t>
            </a:r>
          </a:p>
          <a:p>
            <a:pPr lvl="0">
              <a:lnSpc>
                <a:spcPct val="150000"/>
              </a:lnSpc>
            </a:pPr>
            <a:r>
              <a:rPr lang="pl-PL" sz="2200" b="1" dirty="0">
                <a:latin typeface="Book Antiqua" pitchFamily="18" charset="0"/>
              </a:rPr>
              <a:t>w</a:t>
            </a:r>
            <a:r>
              <a:rPr lang="pl-PL" sz="2200" b="1" dirty="0" smtClean="0">
                <a:latin typeface="Book Antiqua" pitchFamily="18" charset="0"/>
              </a:rPr>
              <a:t> Wąwolnicy</a:t>
            </a:r>
            <a:endParaRPr lang="pl-PL" sz="2200" b="1" dirty="0">
              <a:latin typeface="Book Antiqua" pitchFamily="18" charset="0"/>
            </a:endParaRPr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5" name="Picture 4" descr="C:\Users\ceba8\Desktop\tulipan\tulipan (3)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1187624" y="1412776"/>
            <a:ext cx="2592288" cy="389579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dirty="0" smtClean="0"/>
              <a:t>Liść mocujemy podklejając krepinę klejem:</a:t>
            </a:r>
            <a:endParaRPr lang="pl-PL" sz="2400" dirty="0"/>
          </a:p>
        </p:txBody>
      </p:sp>
      <p:pic>
        <p:nvPicPr>
          <p:cNvPr id="8194" name="Picture 2" descr="C:\Users\ceba8\Desktop\tulipan\DSC_02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348880"/>
            <a:ext cx="5847604" cy="3888034"/>
          </a:xfrm>
          <a:prstGeom prst="rect">
            <a:avLst/>
          </a:prstGeom>
          <a:noFill/>
        </p:spPr>
      </p:pic>
      <p:pic>
        <p:nvPicPr>
          <p:cNvPr id="8195" name="Picture 3" descr="C:\Users\ceba8\Desktop\tulipan\DSC_0269.JPG"/>
          <p:cNvPicPr>
            <a:picLocks noChangeAspect="1" noChangeArrowheads="1"/>
          </p:cNvPicPr>
          <p:nvPr/>
        </p:nvPicPr>
        <p:blipFill>
          <a:blip r:embed="rId3" cstate="print"/>
          <a:srcRect t="16407" r="23636" b="12492"/>
          <a:stretch>
            <a:fillRect/>
          </a:stretch>
        </p:blipFill>
        <p:spPr bwMode="auto">
          <a:xfrm>
            <a:off x="323528" y="1268760"/>
            <a:ext cx="3838580" cy="237626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38200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rgbClr val="FF0000"/>
                </a:solidFill>
              </a:rPr>
              <a:t>Tulipan gotowy </a:t>
            </a:r>
            <a:r>
              <a:rPr lang="pl-PL" dirty="0" smtClean="0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ceba8\Desktop\tulipan\tulipan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196752"/>
            <a:ext cx="3384376" cy="5149396"/>
          </a:xfrm>
          <a:prstGeom prst="rect">
            <a:avLst/>
          </a:prstGeom>
          <a:noFill/>
        </p:spPr>
      </p:pic>
      <p:pic>
        <p:nvPicPr>
          <p:cNvPr id="1027" name="Picture 3" descr="C:\Users\ceba8\Desktop\tulipan\tulipan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196752"/>
            <a:ext cx="3528392" cy="517220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pl-PL" sz="2000" dirty="0" smtClean="0"/>
              <a:t>Blanka Skowronek- Kolibska</a:t>
            </a:r>
            <a:endParaRPr lang="pl-PL" sz="20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79512" y="3886200"/>
            <a:ext cx="8856984" cy="914400"/>
          </a:xfrm>
        </p:spPr>
        <p:txBody>
          <a:bodyPr/>
          <a:lstStyle/>
          <a:p>
            <a:r>
              <a:rPr lang="pl-PL" dirty="0" smtClean="0"/>
              <a:t>Dziękuję za obejrzenie prezentacji i życzę przyjemności w tworzeniu </a:t>
            </a:r>
            <a:r>
              <a:rPr lang="pl-PL" dirty="0" smtClean="0">
                <a:sym typeface="Wingdings" pitchFamily="2" charset="2"/>
              </a:rPr>
              <a:t></a:t>
            </a:r>
            <a:endParaRPr lang="pl-PL" dirty="0"/>
          </a:p>
        </p:txBody>
      </p:sp>
    </p:spTree>
  </p:cSld>
  <p:clrMapOvr>
    <a:masterClrMapping/>
  </p:clrMapOvr>
  <p:transition spd="slow"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2362274"/>
          </a:xfrm>
        </p:spPr>
        <p:txBody>
          <a:bodyPr>
            <a:noAutofit/>
          </a:bodyPr>
          <a:lstStyle/>
          <a:p>
            <a:r>
              <a:rPr lang="pl-PL" sz="2200" dirty="0" smtClean="0">
                <a:effectLst/>
              </a:rPr>
              <a:t>Potrzebne materiały:</a:t>
            </a:r>
            <a:br>
              <a:rPr lang="pl-PL" sz="2200" dirty="0" smtClean="0">
                <a:effectLst/>
              </a:rPr>
            </a:br>
            <a:r>
              <a:rPr lang="pl-PL" sz="2200" dirty="0" smtClean="0">
                <a:effectLst/>
              </a:rPr>
              <a:t>- krepina: zielona oraz czerwona lub biała</a:t>
            </a:r>
            <a:br>
              <a:rPr lang="pl-PL" sz="2200" dirty="0" smtClean="0">
                <a:effectLst/>
              </a:rPr>
            </a:br>
            <a:r>
              <a:rPr lang="pl-PL" sz="2200" dirty="0" smtClean="0">
                <a:effectLst/>
              </a:rPr>
              <a:t>- klej</a:t>
            </a:r>
            <a:br>
              <a:rPr lang="pl-PL" sz="2200" dirty="0" smtClean="0">
                <a:effectLst/>
              </a:rPr>
            </a:br>
            <a:r>
              <a:rPr lang="pl-PL" sz="2200" dirty="0" smtClean="0">
                <a:effectLst/>
              </a:rPr>
              <a:t>- nożyczki</a:t>
            </a:r>
            <a:br>
              <a:rPr lang="pl-PL" sz="2200" dirty="0" smtClean="0">
                <a:effectLst/>
              </a:rPr>
            </a:br>
            <a:r>
              <a:rPr lang="pl-PL" sz="2200" dirty="0" smtClean="0">
                <a:effectLst/>
              </a:rPr>
              <a:t>- drucik florystyczny lub typu cewka </a:t>
            </a:r>
            <a:br>
              <a:rPr lang="pl-PL" sz="2200" dirty="0" smtClean="0">
                <a:effectLst/>
              </a:rPr>
            </a:br>
            <a:r>
              <a:rPr lang="pl-PL" sz="2200" dirty="0" smtClean="0">
                <a:effectLst/>
              </a:rPr>
              <a:t>- drewniany patyczek (np. taki jak do szaszłyków)</a:t>
            </a:r>
            <a:r>
              <a:rPr lang="pl-PL" sz="3600" dirty="0" smtClean="0">
                <a:effectLst/>
              </a:rPr>
              <a:t/>
            </a:r>
            <a:br>
              <a:rPr lang="pl-PL" sz="3600" dirty="0" smtClean="0">
                <a:effectLst/>
              </a:rPr>
            </a:br>
            <a:endParaRPr lang="pl-PL" sz="3600" dirty="0">
              <a:effectLst/>
            </a:endParaRPr>
          </a:p>
        </p:txBody>
      </p:sp>
      <p:pic>
        <p:nvPicPr>
          <p:cNvPr id="4" name="Symbol zastępczy zawartości 3" descr="DSC_027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2000"/>
          </a:blip>
          <a:srcRect t="14377" b="10846"/>
          <a:stretch>
            <a:fillRect/>
          </a:stretch>
        </p:blipFill>
        <p:spPr>
          <a:xfrm>
            <a:off x="1259632" y="3212976"/>
            <a:ext cx="6805624" cy="3384376"/>
          </a:xfrm>
        </p:spPr>
      </p:pic>
    </p:spTree>
  </p:cSld>
  <p:clrMapOvr>
    <a:masterClrMapping/>
  </p:clrMapOvr>
  <p:transition spd="slow"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2852936"/>
            <a:ext cx="8686800" cy="838200"/>
          </a:xfrm>
        </p:spPr>
        <p:txBody>
          <a:bodyPr/>
          <a:lstStyle/>
          <a:p>
            <a:r>
              <a:rPr lang="pl-PL" dirty="0" smtClean="0"/>
              <a:t>Czynności wykonania:</a:t>
            </a:r>
            <a:endParaRPr lang="pl-PL" dirty="0"/>
          </a:p>
        </p:txBody>
      </p:sp>
    </p:spTree>
  </p:cSld>
  <p:clrMapOvr>
    <a:masterClrMapping/>
  </p:clrMapOvr>
  <p:transition spd="slow"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332656"/>
            <a:ext cx="8686800" cy="72271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pl-PL" dirty="0" smtClean="0"/>
              <a:t>Przygotuj paski czerwonej lub białej </a:t>
            </a:r>
            <a:r>
              <a:rPr lang="pl-PL" dirty="0" smtClean="0"/>
              <a:t>krepiny</a:t>
            </a:r>
            <a:r>
              <a:rPr lang="pl-PL" dirty="0" smtClean="0"/>
              <a:t> </a:t>
            </a:r>
            <a:r>
              <a:rPr lang="pl-PL" dirty="0" smtClean="0"/>
              <a:t>(zwróć </a:t>
            </a:r>
            <a:r>
              <a:rPr lang="pl-PL" dirty="0" smtClean="0"/>
              <a:t>uwagę na kierunek w którym biegnie karbowanie (tnij wzdłuż).</a:t>
            </a:r>
          </a:p>
          <a:p>
            <a:pPr algn="ctr">
              <a:buNone/>
            </a:pPr>
            <a:endParaRPr lang="pl-PL" dirty="0" smtClean="0"/>
          </a:p>
        </p:txBody>
      </p:sp>
      <p:pic>
        <p:nvPicPr>
          <p:cNvPr id="2050" name="Picture 2" descr="C:\Users\ceba8\Desktop\tulipan\DSC_02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855" y="1196752"/>
            <a:ext cx="7906096" cy="525658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pl-PL" sz="2000" dirty="0" smtClean="0">
                <a:effectLst/>
              </a:rPr>
              <a:t>Naszym zadaniem jest wykonanie </a:t>
            </a:r>
            <a:r>
              <a:rPr lang="pl-PL" sz="2000" dirty="0" smtClean="0">
                <a:solidFill>
                  <a:srgbClr val="FF0000"/>
                </a:solidFill>
                <a:effectLst/>
              </a:rPr>
              <a:t>płatków</a:t>
            </a:r>
            <a:r>
              <a:rPr lang="pl-PL" sz="2000" dirty="0" smtClean="0">
                <a:effectLst/>
              </a:rPr>
              <a:t> </a:t>
            </a:r>
            <a:br>
              <a:rPr lang="pl-PL" sz="2000" dirty="0" smtClean="0">
                <a:effectLst/>
              </a:rPr>
            </a:br>
            <a:r>
              <a:rPr lang="pl-PL" sz="2000" dirty="0" smtClean="0">
                <a:effectLst/>
              </a:rPr>
              <a:t>przypominających łódeczki:</a:t>
            </a:r>
            <a:endParaRPr lang="pl-PL" sz="2000" dirty="0">
              <a:effectLst/>
            </a:endParaRPr>
          </a:p>
        </p:txBody>
      </p:sp>
      <p:pic>
        <p:nvPicPr>
          <p:cNvPr id="3074" name="Picture 2" descr="C:\Users\ceba8\Desktop\tulipan\DSC_02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3600400" cy="2393883"/>
          </a:xfrm>
          <a:prstGeom prst="rect">
            <a:avLst/>
          </a:prstGeom>
          <a:noFill/>
        </p:spPr>
      </p:pic>
      <p:pic>
        <p:nvPicPr>
          <p:cNvPr id="3075" name="Picture 3" descr="C:\Users\ceba8\Desktop\tulipan\DSC_0214.JPG"/>
          <p:cNvPicPr>
            <a:picLocks noChangeAspect="1" noChangeArrowheads="1"/>
          </p:cNvPicPr>
          <p:nvPr/>
        </p:nvPicPr>
        <p:blipFill>
          <a:blip r:embed="rId3" cstate="print"/>
          <a:srcRect l="5818" t="18519" r="10457" b="11111"/>
          <a:stretch>
            <a:fillRect/>
          </a:stretch>
        </p:blipFill>
        <p:spPr bwMode="auto">
          <a:xfrm>
            <a:off x="4355976" y="1268760"/>
            <a:ext cx="4248472" cy="2374146"/>
          </a:xfrm>
          <a:prstGeom prst="rect">
            <a:avLst/>
          </a:prstGeom>
          <a:noFill/>
        </p:spPr>
      </p:pic>
      <p:pic>
        <p:nvPicPr>
          <p:cNvPr id="3076" name="Picture 4" descr="C:\Users\ceba8\Desktop\tulipan\DSC_02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789040"/>
            <a:ext cx="4896544" cy="2751007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5580112" y="3861048"/>
            <a:ext cx="28905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Dobrze jest delikatnie </a:t>
            </a:r>
          </a:p>
          <a:p>
            <a:r>
              <a:rPr lang="pl-PL" sz="2000" dirty="0"/>
              <a:t>r</a:t>
            </a:r>
            <a:r>
              <a:rPr lang="pl-PL" sz="2000" dirty="0" smtClean="0"/>
              <a:t>ozciągnąć </a:t>
            </a:r>
            <a:r>
              <a:rPr lang="pl-PL" sz="2000" dirty="0"/>
              <a:t>k</a:t>
            </a:r>
            <a:r>
              <a:rPr lang="pl-PL" sz="2000" dirty="0" smtClean="0"/>
              <a:t>repinę </a:t>
            </a:r>
          </a:p>
          <a:p>
            <a:r>
              <a:rPr lang="pl-PL" sz="2000" dirty="0"/>
              <a:t>o</a:t>
            </a:r>
            <a:r>
              <a:rPr lang="pl-PL" sz="2000" dirty="0" smtClean="0"/>
              <a:t>d środka, by łódeczka</a:t>
            </a:r>
          </a:p>
          <a:p>
            <a:r>
              <a:rPr lang="pl-PL" sz="2000" dirty="0" smtClean="0"/>
              <a:t>stała się nieco wypukła.</a:t>
            </a:r>
          </a:p>
          <a:p>
            <a:endParaRPr lang="pl-PL" sz="2000" dirty="0" smtClean="0"/>
          </a:p>
          <a:p>
            <a:r>
              <a:rPr lang="pl-PL" sz="2000" dirty="0" smtClean="0"/>
              <a:t>Można podkleić łódeczki </a:t>
            </a:r>
          </a:p>
          <a:p>
            <a:r>
              <a:rPr lang="pl-PL" sz="2000" dirty="0" smtClean="0"/>
              <a:t>od środka klejem </a:t>
            </a:r>
          </a:p>
          <a:p>
            <a:r>
              <a:rPr lang="pl-PL" sz="2000" dirty="0" smtClean="0"/>
              <a:t>aby nic nie odstawało. </a:t>
            </a:r>
          </a:p>
          <a:p>
            <a:endParaRPr lang="pl-PL" sz="2000" dirty="0"/>
          </a:p>
        </p:txBody>
      </p:sp>
    </p:spTree>
  </p:cSld>
  <p:clrMapOvr>
    <a:masterClrMapping/>
  </p:clrMapOvr>
  <p:transition spd="slow"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  <a:effectLst/>
        </p:spPr>
        <p:txBody>
          <a:bodyPr>
            <a:normAutofit fontScale="90000"/>
          </a:bodyPr>
          <a:lstStyle/>
          <a:p>
            <a:pPr algn="ctr"/>
            <a:r>
              <a:rPr lang="pl-PL" sz="4400" dirty="0" smtClean="0">
                <a:solidFill>
                  <a:srgbClr val="00B050"/>
                </a:solidFill>
              </a:rPr>
              <a:t>Łodyga: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200" dirty="0" smtClean="0">
                <a:effectLst/>
              </a:rPr>
              <a:t>na koniec patyczka </a:t>
            </a:r>
            <a:r>
              <a:rPr lang="pl-PL" sz="2200" dirty="0" smtClean="0">
                <a:effectLst/>
              </a:rPr>
              <a:t>nawijamy </a:t>
            </a:r>
            <a:r>
              <a:rPr lang="pl-PL" sz="2200" dirty="0" smtClean="0">
                <a:effectLst/>
              </a:rPr>
              <a:t>nieco krepiny i </a:t>
            </a:r>
            <a:r>
              <a:rPr lang="pl-PL" sz="2200" dirty="0" smtClean="0">
                <a:effectLst/>
              </a:rPr>
              <a:t>podklejamy </a:t>
            </a:r>
            <a:r>
              <a:rPr lang="pl-PL" sz="2200" dirty="0" smtClean="0">
                <a:effectLst/>
              </a:rPr>
              <a:t>klejem:</a:t>
            </a:r>
            <a:endParaRPr lang="pl-PL" sz="2200" dirty="0">
              <a:effectLst/>
            </a:endParaRPr>
          </a:p>
        </p:txBody>
      </p:sp>
      <p:pic>
        <p:nvPicPr>
          <p:cNvPr id="4100" name="Picture 4" descr="C:\Users\ceba8\Desktop\tulipan\DSC_02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573016"/>
            <a:ext cx="4680520" cy="3111973"/>
          </a:xfrm>
          <a:prstGeom prst="rect">
            <a:avLst/>
          </a:prstGeom>
          <a:noFill/>
        </p:spPr>
      </p:pic>
      <p:pic>
        <p:nvPicPr>
          <p:cNvPr id="4099" name="Picture 3" descr="C:\Users\ceba8\Desktop\tulipan\DSC_024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96753"/>
            <a:ext cx="4968552" cy="330355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>
                <a:effectLst/>
              </a:rPr>
              <a:t>Teraz pora na mocowanie </a:t>
            </a:r>
            <a:r>
              <a:rPr lang="pl-PL" sz="4000" dirty="0" smtClean="0">
                <a:solidFill>
                  <a:srgbClr val="FF0000"/>
                </a:solidFill>
              </a:rPr>
              <a:t>płatków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000" dirty="0" smtClean="0">
                <a:effectLst/>
              </a:rPr>
              <a:t>(przez które wcześniej </a:t>
            </a:r>
            <a:r>
              <a:rPr lang="pl-PL" sz="2000" dirty="0" smtClean="0">
                <a:effectLst/>
              </a:rPr>
              <a:t>przeciągamy </a:t>
            </a:r>
            <a:r>
              <a:rPr lang="pl-PL" sz="2000" dirty="0" smtClean="0">
                <a:effectLst/>
              </a:rPr>
              <a:t>drucik):</a:t>
            </a:r>
            <a:endParaRPr lang="pl-PL" sz="2000" dirty="0">
              <a:effectLst/>
            </a:endParaRPr>
          </a:p>
        </p:txBody>
      </p:sp>
      <p:pic>
        <p:nvPicPr>
          <p:cNvPr id="5122" name="Picture 2" descr="C:\Users\ceba8\Desktop\tulipan\DSC_02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546329" y="2282633"/>
            <a:ext cx="4332002" cy="2880320"/>
          </a:xfrm>
          <a:prstGeom prst="rect">
            <a:avLst/>
          </a:prstGeom>
          <a:noFill/>
        </p:spPr>
      </p:pic>
      <p:pic>
        <p:nvPicPr>
          <p:cNvPr id="5123" name="Picture 3" descr="C:\Users\ceba8\Desktop\tulipan\DSC_02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700808"/>
            <a:ext cx="2920466" cy="4392488"/>
          </a:xfrm>
          <a:prstGeom prst="rect">
            <a:avLst/>
          </a:prstGeom>
          <a:noFill/>
        </p:spPr>
      </p:pic>
      <p:pic>
        <p:nvPicPr>
          <p:cNvPr id="5124" name="Picture 4" descr="C:\Users\ceba8\Desktop\tulipan\DSC_02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348880"/>
            <a:ext cx="2728960" cy="410445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2400" dirty="0" smtClean="0">
                <a:effectLst/>
              </a:rPr>
              <a:t>Po zamocowaniu płatków, owijamy </a:t>
            </a:r>
            <a:br>
              <a:rPr lang="pl-PL" sz="2400" dirty="0" smtClean="0">
                <a:effectLst/>
              </a:rPr>
            </a:br>
            <a:r>
              <a:rPr lang="pl-PL" sz="2400" dirty="0" smtClean="0">
                <a:effectLst/>
              </a:rPr>
              <a:t>łodygę – patyczek zieloną krepiną </a:t>
            </a:r>
            <a:r>
              <a:rPr lang="pl-PL" sz="2400" dirty="0" smtClean="0">
                <a:effectLst/>
              </a:rPr>
              <a:t/>
            </a:r>
            <a:br>
              <a:rPr lang="pl-PL" sz="2400" dirty="0" smtClean="0">
                <a:effectLst/>
              </a:rPr>
            </a:br>
            <a:r>
              <a:rPr lang="pl-PL" sz="2400" dirty="0" smtClean="0">
                <a:effectLst/>
              </a:rPr>
              <a:t>(</a:t>
            </a:r>
            <a:r>
              <a:rPr lang="pl-PL" sz="2400" dirty="0" smtClean="0">
                <a:effectLst/>
              </a:rPr>
              <a:t>tu paski tniemy w poprzek). Krepinę smarujemy klejem:</a:t>
            </a:r>
            <a:endParaRPr lang="pl-PL" sz="2400" dirty="0">
              <a:effectLst/>
            </a:endParaRPr>
          </a:p>
        </p:txBody>
      </p:sp>
      <p:pic>
        <p:nvPicPr>
          <p:cNvPr id="6148" name="Picture 4" descr="C:\Users\ceba8\Desktop\tulipan\DSC_02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4676" y="1554163"/>
            <a:ext cx="6807047" cy="452596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effectLst/>
              </a:rPr>
              <a:t>Z zielonej krepiny wycinamy </a:t>
            </a:r>
            <a:r>
              <a:rPr lang="pl-PL" dirty="0" smtClean="0">
                <a:solidFill>
                  <a:srgbClr val="00B050"/>
                </a:solidFill>
              </a:rPr>
              <a:t>liść</a:t>
            </a:r>
            <a:br>
              <a:rPr lang="pl-PL" dirty="0" smtClean="0">
                <a:solidFill>
                  <a:srgbClr val="00B050"/>
                </a:solidFill>
              </a:rPr>
            </a:br>
            <a:r>
              <a:rPr lang="pl-PL" sz="2200" dirty="0" smtClean="0">
                <a:solidFill>
                  <a:schemeClr val="tx1"/>
                </a:solidFill>
                <a:effectLst/>
              </a:rPr>
              <a:t>(formujemy go, rozciągając krepinę po środku)</a:t>
            </a:r>
            <a:endParaRPr lang="pl-PL" sz="2200" dirty="0">
              <a:solidFill>
                <a:schemeClr val="tx1"/>
              </a:solidFill>
              <a:effectLst/>
            </a:endParaRPr>
          </a:p>
        </p:txBody>
      </p:sp>
      <p:pic>
        <p:nvPicPr>
          <p:cNvPr id="7170" name="Picture 2" descr="C:\Users\ceba8\Desktop\tulipan\DSC_02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4676" y="1554163"/>
            <a:ext cx="6807047" cy="452596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ędrówka">
  <a:themeElements>
    <a:clrScheme name="Wędrówk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Wędrówk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Wędrówk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</TotalTime>
  <Words>121</Words>
  <Application>Microsoft Office PowerPoint</Application>
  <PresentationFormat>Pokaz na ekranie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Wędrówka</vt:lpstr>
      <vt:lpstr>„Kwiatek dla Patrona”</vt:lpstr>
      <vt:lpstr>Potrzebne materiały: - krepina: zielona oraz czerwona lub biała - klej - nożyczki - drucik florystyczny lub typu cewka  - drewniany patyczek (np. taki jak do szaszłyków) </vt:lpstr>
      <vt:lpstr>Czynności wykonania:</vt:lpstr>
      <vt:lpstr>Slajd 4</vt:lpstr>
      <vt:lpstr>Naszym zadaniem jest wykonanie płatków  przypominających łódeczki:</vt:lpstr>
      <vt:lpstr>Łodyga: na koniec patyczka nawijamy nieco krepiny i podklejamy klejem:</vt:lpstr>
      <vt:lpstr>Teraz pora na mocowanie płatków (przez które wcześniej przeciągamy drucik):</vt:lpstr>
      <vt:lpstr>Po zamocowaniu płatków, owijamy  łodygę – patyczek zieloną krepiną  (tu paski tniemy w poprzek). Krepinę smarujemy klejem:</vt:lpstr>
      <vt:lpstr>Z zielonej krepiny wycinamy liść (formujemy go, rozciągając krepinę po środku)</vt:lpstr>
      <vt:lpstr>Liść mocujemy podklejając krepinę klejem:</vt:lpstr>
      <vt:lpstr>Tulipan gotowy </vt:lpstr>
      <vt:lpstr>Blanka Skowronek- Kolibska</vt:lpstr>
    </vt:vector>
  </TitlesOfParts>
  <Company>Ministrerstwo Edukacji Narodowej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„Kwiatek dla Patrona”</dc:title>
  <dc:creator>ceba8@wp.pl</dc:creator>
  <cp:lastModifiedBy>ceba8@wp.pl</cp:lastModifiedBy>
  <cp:revision>55</cp:revision>
  <dcterms:created xsi:type="dcterms:W3CDTF">2021-02-05T21:02:52Z</dcterms:created>
  <dcterms:modified xsi:type="dcterms:W3CDTF">2021-02-06T12:18:51Z</dcterms:modified>
</cp:coreProperties>
</file>